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26680-EFC0-E742-A3BE-70179FCBEEF9}" type="datetimeFigureOut">
              <a:rPr lang="en-US" smtClean="0"/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11E5A-FCA7-0F4D-9EE3-AA243D4B98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Torture and ill-treatment in psychiatry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Tina </a:t>
            </a:r>
            <a:r>
              <a:rPr lang="en-US" dirty="0" err="1" smtClean="0"/>
              <a:t>Minkowitz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“absolute ban”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Absolute ban on nonconsensual psychosurgery, electroshock, mind-altering drugs including </a:t>
            </a:r>
            <a:r>
              <a:rPr lang="en-US" dirty="0" err="1" smtClean="0"/>
              <a:t>neuroleptics</a:t>
            </a:r>
            <a:r>
              <a:rPr lang="en-US" dirty="0" smtClean="0"/>
              <a:t>, restraint and solitary confinement long- and short-term</a:t>
            </a:r>
          </a:p>
          <a:p>
            <a:r>
              <a:rPr lang="en-US" dirty="0" smtClean="0"/>
              <a:t>Replace forced treatment and commitment with services that meet expressed needs, respect autonomy, alternatives to medical model</a:t>
            </a:r>
          </a:p>
          <a:p>
            <a:r>
              <a:rPr lang="en-US" dirty="0" smtClean="0"/>
              <a:t>CRPD as authoritative guidance</a:t>
            </a:r>
          </a:p>
          <a:p>
            <a:r>
              <a:rPr lang="en-US" dirty="0" smtClean="0"/>
              <a:t>Treatment that violates CRPD cannot be justified as medical necessity</a:t>
            </a:r>
          </a:p>
          <a:p>
            <a:r>
              <a:rPr lang="en-US" dirty="0" smtClean="0"/>
              <a:t>Revise contrary legal provisions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Contradiction with CRPD in paragraph 69, impacts on recommendations</a:t>
            </a:r>
          </a:p>
          <a:p>
            <a:r>
              <a:rPr lang="en-US" dirty="0" smtClean="0"/>
              <a:t>“Necessity to protect the person or others” is a red herring and masks the discriminatory and violent character of detention based on “mental illness” or “unsoundness of mind”</a:t>
            </a:r>
          </a:p>
          <a:p>
            <a:r>
              <a:rPr lang="en-US" dirty="0" smtClean="0"/>
              <a:t>Lack of clarity re legal capacity and informed consent in paragraphs 27 and 66, CRPD does away with “incapacity”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commitment/detention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CRPD prohibits all forced and coercive interventions in mental health services, including civil commitment/detention</a:t>
            </a:r>
          </a:p>
          <a:p>
            <a:r>
              <a:rPr lang="en-US" dirty="0" smtClean="0"/>
              <a:t>Mandate formerly recognized that psychiatric detention was within the scope of acts causing severe pain and suffering</a:t>
            </a:r>
          </a:p>
          <a:p>
            <a:r>
              <a:rPr lang="en-US" dirty="0" smtClean="0"/>
              <a:t>Mandate in current report unqualifiedly rejects detention of drug users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“Danger to self or others”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created to justify psychiatric detention</a:t>
            </a:r>
          </a:p>
          <a:p>
            <a:pPr lvl="1"/>
            <a:r>
              <a:rPr lang="en-US" dirty="0" smtClean="0"/>
              <a:t>Part of MI Principles, overruled by CRPD</a:t>
            </a:r>
          </a:p>
          <a:p>
            <a:r>
              <a:rPr lang="en-US" dirty="0" smtClean="0"/>
              <a:t>Labeling any person as dangerous is character assassination, unjustifiable and arbitrary</a:t>
            </a:r>
          </a:p>
          <a:p>
            <a:r>
              <a:rPr lang="en-US" dirty="0" smtClean="0"/>
              <a:t>Psychiatric profiling and other profiling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respond to suicide and violence?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Non-discriminatory standards, larger social conversation – not about “mental health”</a:t>
            </a:r>
          </a:p>
          <a:p>
            <a:r>
              <a:rPr lang="en-US" dirty="0" smtClean="0"/>
              <a:t>Preventive detention too serious an infringement on human rights, causes suffering and violence, not a solution</a:t>
            </a:r>
          </a:p>
          <a:p>
            <a:r>
              <a:rPr lang="en-US" dirty="0" smtClean="0"/>
              <a:t>Intervening to stop an act of violence or suicide is not the same as detention</a:t>
            </a:r>
          </a:p>
          <a:p>
            <a:r>
              <a:rPr lang="en-US" dirty="0" smtClean="0"/>
              <a:t>Safe spaces to explore suicidal feelings or intent – detention is not a safe space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Uphold CRPD standards requiring the repeal of civil commitment and incapacity/ substituted decision-making</a:t>
            </a:r>
          </a:p>
          <a:p>
            <a:r>
              <a:rPr lang="en-US" dirty="0" smtClean="0"/>
              <a:t>Publicize and implement absolute ban on nonconsensual psychiatric interventions, and obligation to replace forced treatment and commitment by services that respect autonomy</a:t>
            </a:r>
          </a:p>
          <a:p>
            <a:r>
              <a:rPr lang="en-US" dirty="0" smtClean="0"/>
              <a:t>Raise awareness about psychiatric profiling and its relationship to civil commitment, explore safety, mutuality </a:t>
            </a:r>
            <a:r>
              <a:rPr lang="en-US" smtClean="0"/>
              <a:t>and autonomy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359</Words>
  <Application>Microsoft Macintosh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Torture and ill-treatment in psychiatry</vt:lpstr>
      <vt:lpstr>Welcome “absolute ban”</vt:lpstr>
      <vt:lpstr>Concerns</vt:lpstr>
      <vt:lpstr>Civil commitment/detention</vt:lpstr>
      <vt:lpstr>“Danger to self or others”</vt:lpstr>
      <vt:lpstr>How do we respond to suicide and violence?</vt:lpstr>
      <vt:lpstr>Recommendations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Torture and ill-treatment in psychiatry</dc:title>
  <dc:creator>Tina Minkowitz</dc:creator>
  <cp:lastModifiedBy>Tina Minkowitz</cp:lastModifiedBy>
  <cp:revision>1</cp:revision>
  <dcterms:created xsi:type="dcterms:W3CDTF">2013-03-04T10:09:27Z</dcterms:created>
  <dcterms:modified xsi:type="dcterms:W3CDTF">2013-03-04T11:23:22Z</dcterms:modified>
</cp:coreProperties>
</file>