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06386-0E2C-9F4D-8AAB-4DA98E421E7A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F805-6467-0F40-9697-F624458B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98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06386-0E2C-9F4D-8AAB-4DA98E421E7A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F805-6467-0F40-9697-F624458B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0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06386-0E2C-9F4D-8AAB-4DA98E421E7A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F805-6467-0F40-9697-F624458B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92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06386-0E2C-9F4D-8AAB-4DA98E421E7A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F805-6467-0F40-9697-F624458B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2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06386-0E2C-9F4D-8AAB-4DA98E421E7A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F805-6467-0F40-9697-F624458B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00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06386-0E2C-9F4D-8AAB-4DA98E421E7A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F805-6467-0F40-9697-F624458B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8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06386-0E2C-9F4D-8AAB-4DA98E421E7A}" type="datetimeFigureOut">
              <a:rPr lang="en-US" smtClean="0"/>
              <a:t>6/9/17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F805-6467-0F40-9697-F624458B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3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06386-0E2C-9F4D-8AAB-4DA98E421E7A}" type="datetimeFigureOut">
              <a:rPr lang="en-US" smtClean="0"/>
              <a:t>6/9/17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F805-6467-0F40-9697-F624458B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52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06386-0E2C-9F4D-8AAB-4DA98E421E7A}" type="datetimeFigureOut">
              <a:rPr lang="en-US" smtClean="0"/>
              <a:t>6/9/17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F805-6467-0F40-9697-F624458B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1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06386-0E2C-9F4D-8AAB-4DA98E421E7A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F805-6467-0F40-9697-F624458B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2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06386-0E2C-9F4D-8AAB-4DA98E421E7A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F805-6467-0F40-9697-F624458B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11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06386-0E2C-9F4D-8AAB-4DA98E421E7A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6F805-6467-0F40-9697-F624458B1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08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Article 19 - independent living model supports for people with  psychosocial disabilities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Tina Minkowitz</a:t>
            </a:r>
          </a:p>
          <a:p>
            <a:r>
              <a:rPr lang="en-US" dirty="0" smtClean="0"/>
              <a:t>COSP 2017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00" y="5198110"/>
            <a:ext cx="2006600" cy="148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667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Independent living / Peer support</a:t>
            </a:r>
          </a:p>
          <a:p>
            <a:r>
              <a:rPr lang="en-US" dirty="0" smtClean="0"/>
              <a:t>Doing it for ourselves</a:t>
            </a:r>
          </a:p>
          <a:p>
            <a:pPr lvl="1"/>
            <a:r>
              <a:rPr lang="en-US" dirty="0" smtClean="0"/>
              <a:t>Self-definition of needs, tasks, desirability of support, choice of supporters</a:t>
            </a:r>
          </a:p>
          <a:p>
            <a:pPr lvl="1"/>
            <a:r>
              <a:rPr lang="en-US" dirty="0" smtClean="0"/>
              <a:t>Development of community knowledge</a:t>
            </a:r>
          </a:p>
          <a:p>
            <a:r>
              <a:rPr lang="en-US" dirty="0" smtClean="0"/>
              <a:t>Self-determination</a:t>
            </a:r>
          </a:p>
          <a:p>
            <a:pPr lvl="1"/>
            <a:r>
              <a:rPr lang="en-US" dirty="0" smtClean="0"/>
              <a:t>Instructing and directing supporters</a:t>
            </a:r>
          </a:p>
          <a:p>
            <a:r>
              <a:rPr lang="en-US" dirty="0" smtClean="0"/>
              <a:t>Social model not medical model</a:t>
            </a:r>
          </a:p>
          <a:p>
            <a:pPr lvl="1"/>
            <a:r>
              <a:rPr lang="en-US" dirty="0" smtClean="0"/>
              <a:t>Descriptive not diagnostic</a:t>
            </a:r>
          </a:p>
          <a:p>
            <a:pPr lvl="1"/>
            <a:r>
              <a:rPr lang="en-US" dirty="0" smtClean="0"/>
              <a:t>Wide-ranging, creative, inventive (e.g. yoga, pub, shamanism, 12 steps for people of conscience)</a:t>
            </a:r>
          </a:p>
          <a:p>
            <a:r>
              <a:rPr lang="en-US" dirty="0" smtClean="0"/>
              <a:t>Different kind of skill and training</a:t>
            </a:r>
          </a:p>
          <a:p>
            <a:pPr lvl="1"/>
            <a:r>
              <a:rPr lang="en-US" dirty="0" smtClean="0"/>
              <a:t>Nonprofessional or professionals who set aside training</a:t>
            </a:r>
            <a:endParaRPr lang="en-US" dirty="0"/>
          </a:p>
        </p:txBody>
      </p:sp>
      <p:pic>
        <p:nvPicPr>
          <p:cNvPr id="4" name="Picture 3" descr="CHRUSP logo cop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73750"/>
            <a:ext cx="1054036" cy="98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53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Rights-based mainstreamed Article 19  legislation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US Disability Integration Act, S.910</a:t>
            </a:r>
          </a:p>
          <a:p>
            <a:r>
              <a:rPr lang="en-US" dirty="0" smtClean="0"/>
              <a:t>Project on model law of inclusion for 3 jurisdictions: Korea, Japan, Taiwan</a:t>
            </a:r>
          </a:p>
          <a:p>
            <a:r>
              <a:rPr lang="en-US" dirty="0" smtClean="0"/>
              <a:t>DIA features of interest:</a:t>
            </a:r>
          </a:p>
          <a:p>
            <a:pPr lvl="1"/>
            <a:r>
              <a:rPr lang="en-US" dirty="0" smtClean="0"/>
              <a:t>Enforceable individual right to choose community-based long-term support services, instead of institutionalization</a:t>
            </a:r>
          </a:p>
          <a:p>
            <a:pPr lvl="1"/>
            <a:r>
              <a:rPr lang="en-US" dirty="0" smtClean="0"/>
              <a:t>Includes ‘emergent and intermittent needs’</a:t>
            </a:r>
          </a:p>
          <a:p>
            <a:pPr lvl="1"/>
            <a:r>
              <a:rPr lang="en-US" dirty="0" smtClean="0"/>
              <a:t>Mainstreams needs and assistance typical for people with psychosocial disabilities, among others</a:t>
            </a:r>
          </a:p>
          <a:p>
            <a:pPr lvl="1"/>
            <a:r>
              <a:rPr lang="en-US" dirty="0" smtClean="0"/>
              <a:t>Community-based is defined to be free from coercion and restriction</a:t>
            </a:r>
          </a:p>
          <a:p>
            <a:pPr lvl="1"/>
            <a:r>
              <a:rPr lang="en-US" dirty="0" smtClean="0"/>
              <a:t>Obligation on public entities to ensure supply of affordable housing delinked from services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CHRUSP logo cop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73750"/>
            <a:ext cx="1054036" cy="98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19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 limitations</a:t>
            </a:r>
          </a:p>
          <a:p>
            <a:pPr lvl="1"/>
            <a:r>
              <a:rPr lang="en-US" dirty="0" smtClean="0"/>
              <a:t>Not an explicit repeal of coercive powers in mental health legislation</a:t>
            </a:r>
          </a:p>
          <a:p>
            <a:pPr lvl="1"/>
            <a:r>
              <a:rPr lang="en-US" dirty="0" smtClean="0"/>
              <a:t>Access to services depends on ‘eligibility’ for institutionalization</a:t>
            </a:r>
          </a:p>
          <a:p>
            <a:pPr lvl="1"/>
            <a:r>
              <a:rPr lang="en-US" dirty="0" smtClean="0"/>
              <a:t>Some medical model features in description of needs and tasks</a:t>
            </a:r>
          </a:p>
          <a:p>
            <a:pPr lvl="1"/>
            <a:r>
              <a:rPr lang="en-US" dirty="0" smtClean="0"/>
              <a:t>Depends on implementing regulations and court interpretation (opportunity/uncertainty)</a:t>
            </a:r>
          </a:p>
        </p:txBody>
      </p:sp>
      <p:pic>
        <p:nvPicPr>
          <p:cNvPr id="4" name="Picture 3" descr="CHRUSP logo cop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73750"/>
            <a:ext cx="1054036" cy="98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928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 with mental health services?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Are support needs in psychosocial disability the same as mental health needs?</a:t>
            </a:r>
          </a:p>
          <a:p>
            <a:pPr lvl="1"/>
            <a:r>
              <a:rPr lang="en-US" dirty="0" smtClean="0"/>
              <a:t>How do we define mental health?</a:t>
            </a:r>
          </a:p>
          <a:p>
            <a:pPr lvl="1"/>
            <a:r>
              <a:rPr lang="en-US" dirty="0" smtClean="0"/>
              <a:t>Is mental health objective and subject to professional evaluation?  </a:t>
            </a:r>
          </a:p>
          <a:p>
            <a:r>
              <a:rPr lang="en-US" dirty="0" smtClean="0"/>
              <a:t>Is mental health or psychosocial well-being an dimension of life or a field circumscribed by professional disciplines?</a:t>
            </a:r>
          </a:p>
          <a:p>
            <a:r>
              <a:rPr lang="en-US" dirty="0" smtClean="0"/>
              <a:t>What should the relationship of mental health services be to Article 19?</a:t>
            </a:r>
          </a:p>
          <a:p>
            <a:r>
              <a:rPr lang="en-US" dirty="0" smtClean="0"/>
              <a:t>How can we simultaneously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ransform mental health services to comply with CRPD and take in insights from IL/PS/social model, and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pen space for creative, wide-ranging, self-defined supports designed by people with psychosocial disabilities?</a:t>
            </a:r>
          </a:p>
        </p:txBody>
      </p:sp>
      <p:pic>
        <p:nvPicPr>
          <p:cNvPr id="4" name="Picture 3" descr="CHRUSP logo cop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873750"/>
            <a:ext cx="1054036" cy="98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945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354</Words>
  <Application>Microsoft Macintosh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Article 19 - independent living model supports for people with  psychosocial disabilities</vt:lpstr>
      <vt:lpstr>Characteristics</vt:lpstr>
      <vt:lpstr>Rights-based mainstreamed Article 19  legislation</vt:lpstr>
      <vt:lpstr>DIA continued</vt:lpstr>
      <vt:lpstr>Relationship with mental health services?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Article 19 - independent living model supports for people with  psychosocial disabilities</dc:title>
  <dc:creator>Tina Minkowitz</dc:creator>
  <cp:lastModifiedBy>Tina Minkowitz</cp:lastModifiedBy>
  <cp:revision>4</cp:revision>
  <dcterms:created xsi:type="dcterms:W3CDTF">2017-06-09T20:24:00Z</dcterms:created>
  <dcterms:modified xsi:type="dcterms:W3CDTF">2017-06-09T21:09:09Z</dcterms:modified>
</cp:coreProperties>
</file>